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1E584-7053-4DA9-8F1C-BD1F66008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E6D08B-EC81-4590-9AFC-B1ADCC434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3CF00-DCB4-47B8-8E23-C043D11F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E193B-7D14-4582-87AF-0267FE5B1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F5ECC-0FB8-495C-AE87-F72601C6A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2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573B2-DB21-4595-9CBF-871E59C2C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9E05A1-9489-42EA-8DBF-BCC24436E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19439-46D5-4E11-8AF5-5D84E05D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38914-9A4F-479E-B3FF-8772DB8C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617F6-A5A3-4280-BD43-FF9CF90FF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9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8A7343-9C93-40F1-925A-7B98E3AC0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C6A00C-590E-4531-B2CA-B1262845B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24F1-261C-4270-B40F-743EA4628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3107B-5A89-4557-A67E-161CCA8EB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542A-29A4-472B-8244-28FE1765A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0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61693-3A06-4407-B7C2-A4C551E37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12120-8B60-4353-B30D-2264F5F74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F30FA-B2AE-4B0E-9A9C-D68243B4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E741D-8ED6-4A34-9C0C-110E0784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3767B-B8EE-4855-8EF4-7DD7E2A0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43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00EA9-293C-41AE-8AA4-CA3F1D9B9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F9A415-CDBC-498A-9156-AF55B97BC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430EA-E124-475D-A965-5FDE10A94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CD43A-1F81-47E1-9B9F-74D7A31A8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DE171-E9C0-4DB0-85E2-03554FE53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7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06CF8-D630-4B39-A56A-9C71770F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F33E8-90CB-41E9-806D-8740B76F98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FBA8E-E427-40CB-895A-5ED190D9D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34E67-7748-407F-8A8E-D7C07141B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07505-85AF-42E9-B8CC-84BCD5EFA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113D81-92DC-4B58-BA0E-85B480772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3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1FF7C-6C70-466F-9C7F-1F5CBD6E8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F3272-0FF5-4DF3-AA3C-E1B07A105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45A3D4-5AAB-47BF-87EA-330A27A085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F59C89-5320-4ED5-B518-B95579B0F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B6D8E6-6413-4D92-9164-8D849D360C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94DF73-B96E-49BA-9B08-E1C26A495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AA2273-FD61-4BC2-933B-5244B544C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0182CA-BE63-455E-A328-E115AA02F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6568-1E4D-422B-9C22-05D96CDD2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CA8FE-15F2-42BD-80AB-F33A5E3A2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7558B-015E-49F7-A69C-8C236478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9E34C-F6E1-4E07-9FEA-6E001BA7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4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5C1358-E2E8-43F8-BEAF-86C0513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81790B-9580-4951-821C-1F74909A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E718F-6BF3-4A0E-91F8-CD97969E7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8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B6D06-6BF1-43C4-891B-BBBF2C9BF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AA2EA-CE93-4542-9F4D-A603D96B2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FD690-825C-41AB-9245-7C1E9DD04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5121AF-AE88-4D3C-AD9D-13CCB2228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0B365-B913-44DE-9783-D91F3FC26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5304E5-A060-4696-A154-66F269B3C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1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D29F5-33B4-42AD-BBAD-C17A09A4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230E75-385C-44B0-A0F1-763DB86F6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3C28C-EF34-4CB9-A3A9-223319DD4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53B88-A183-44AC-BE67-0C3A1412E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E4D54-F246-4507-8108-C771B562B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ABD088-7E8F-4695-B102-37BC735ED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0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D4778F-3241-4E5A-A534-D3F7A6E0B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950EC-8698-4F71-A863-2C3B1D95C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14A52-B734-4EAB-A8FF-9810C93AFC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34FB8-A1ED-4627-B835-1457EDE07CA8}" type="datetimeFigureOut">
              <a:rPr lang="en-US" smtClean="0"/>
              <a:t>1/3/2023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F94A1-FF12-4AFD-96E6-339BE0DF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DC2B0-09B2-48FE-8F8B-5099CECE2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D724-ED3F-4F2A-AD2F-8CAE4FEEF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3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82D98B-33E5-4ACA-94BE-605AFFC94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1191"/>
            <a:ext cx="12192000" cy="34756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9251AA-556C-41A2-A45A-46C3BF48BE7A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6,2-FTSA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B926E-6031-46F9-9ACE-A343D035C1BD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920624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A3C5E1-4219-42FF-919C-83E04055D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5847"/>
            <a:ext cx="12192000" cy="34263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B107D1B-586A-45B7-A036-728562AB8B3F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Laurylamidopropyl</a:t>
            </a:r>
            <a:r>
              <a:rPr lang="en-US" dirty="0"/>
              <a:t> Betaine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D34D0B-B573-4BF4-A612-4C4A2C89BB58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13554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234C0D-2AEC-4929-A6EE-8D6ABC06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6169"/>
            <a:ext cx="12192000" cy="34856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DBE081-9976-4E39-B2D0-A66F20D950C6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PFBS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13A5AA-75C9-4F6E-8DB9-62D80ABA465C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719610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4107B8-4C5E-4B77-9C46-8F6CC6E17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018"/>
            <a:ext cx="12192000" cy="35259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F724FB-67D8-41B3-A046-8FEF1C1DE83D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442828-4DFB-439D-9E04-0AF3E9581115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94709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843282-8C68-41C7-B6BB-79F93E44B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4388"/>
            <a:ext cx="12192000" cy="3509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28B7DF-FD09-4BFA-992B-31A9DF2E3F3D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PFHpA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2BCA95-B6EC-4BFF-9CAB-6B34AB09A729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515056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F9A80F-F547-4F54-B039-935F43ED3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6631"/>
            <a:ext cx="12192000" cy="3524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8258D2-A101-4694-900A-5F328972C65A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PFHpS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7092B2-3A7F-44A2-9EA5-CEB04578D6CC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359449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3C6351-1F80-4BC8-A1A6-F1635DD28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6543"/>
            <a:ext cx="12192000" cy="35449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63EE32-4C5B-47A2-8015-2E46CA69445A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PFHxA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2852E7-F51F-40AF-B0F7-D29B73E41A8A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699392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702B31-D150-40BA-9EB8-BC05DD90A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123"/>
            <a:ext cx="12192000" cy="35517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6416D1-0229-413D-AD8E-592420C8448D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PFHxS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D2519-B7DB-4395-8116-55EF432C3067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369853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E23DCF-4093-437B-BACE-70B4664B1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4011"/>
            <a:ext cx="12192000" cy="3449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8F432C-B230-42E8-A95A-1221FE19A73C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PFOA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C18B8C-92AE-4A7B-ACF5-E27AC794659F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625921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997181-FD64-45C0-982F-9B77BE75C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1277"/>
            <a:ext cx="12192000" cy="34554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F5E999-7B6A-4E1B-8E02-4DB4F1E7C2DC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9CCDEE-CB85-46D0-AB74-4F871B8FE52F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26642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930EC3-6A30-4DC4-A296-8E85091339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4388"/>
            <a:ext cx="12192000" cy="3509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9374C3-3541-45A8-AF1C-B94A7E76D143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Wyeth-14,643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2DFFEE-E238-420C-B85B-E9DF929D3600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802635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A62B76-94ED-4C5C-A909-5332EB100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4485"/>
            <a:ext cx="12192000" cy="34890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5BE555-CEA7-4ED2-A8B4-F95FDF1F5882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2BE4E-3BB9-47D1-A23A-2B7085FB04D5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343335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90EB77-1A64-4598-87F8-530297A18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8887"/>
            <a:ext cx="12192000" cy="3520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310472-9A32-4181-94A3-77C4ED0B7E0C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1BD66F-C889-43E1-8C9A-0CC1BD667EA0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3733875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CE9A8C-0D9A-4BDD-B6F5-3E8442B79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5036"/>
            <a:ext cx="12192000" cy="35079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AC15A4-106D-47FC-BAA7-7DDD60440A1E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B771A6-404A-41C7-A59A-29ACF37E9C9B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02355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9E7E42-5964-46AE-9065-3839AB75A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2194"/>
            <a:ext cx="12192000" cy="35136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CF7362-00E2-4155-865E-8AFF1D6EC50E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65EBC9-BBB2-4A8B-AC57-D1EC70281EC8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13786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FDE4AF-6EEF-4ACE-B6C7-CBEC34796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4980"/>
            <a:ext cx="12192000" cy="35080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0C44D8-D4DA-452E-B372-EABE33BC5637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3EB1FD-0B7C-482F-BFB0-7B7032EB763D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Hill</a:t>
            </a:r>
          </a:p>
        </p:txBody>
      </p:sp>
    </p:spTree>
    <p:extLst>
      <p:ext uri="{BB962C8B-B14F-4D97-AF65-F5344CB8AC3E}">
        <p14:creationId xmlns:p14="http://schemas.microsoft.com/office/powerpoint/2010/main" val="1039767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0567ED-7195-4703-B71C-A2A999165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645"/>
            <a:ext cx="12192000" cy="35047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16965C-A4EB-4977-8AE2-A66707C981EB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AFFF-</a:t>
            </a:r>
            <a:r>
              <a:rPr lang="en-US" dirty="0" err="1"/>
              <a:t>Qpool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8912F-AAC8-481C-9344-9781CEF9FE0A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498064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8C66860-8760-4400-915D-C232D5894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444"/>
            <a:ext cx="12192000" cy="36011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E4C6B5-5BEA-4A9D-9F9B-E7676FB81F72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S-550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668CE8-B834-47DB-AFC2-C45414248C4F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136787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2A4781-58BC-46A9-8506-C77F1CE7A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0538"/>
            <a:ext cx="12192000" cy="35169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46C68A-DC0C-4AF5-9A7A-079E57B17AB2}"/>
              </a:ext>
            </a:extLst>
          </p:cNvPr>
          <p:cNvSpPr txBox="1"/>
          <p:nvPr/>
        </p:nvSpPr>
        <p:spPr>
          <a:xfrm>
            <a:off x="231228" y="157655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Cyclosporine 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25B89-78CC-4646-9AC2-D8D6E8ABEBEB}"/>
              </a:ext>
            </a:extLst>
          </p:cNvPr>
          <p:cNvSpPr txBox="1"/>
          <p:nvPr/>
        </p:nvSpPr>
        <p:spPr>
          <a:xfrm>
            <a:off x="120869" y="5270938"/>
            <a:ext cx="3983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 2</a:t>
            </a:r>
          </a:p>
        </p:txBody>
      </p:sp>
    </p:spTree>
    <p:extLst>
      <p:ext uri="{BB962C8B-B14F-4D97-AF65-F5344CB8AC3E}">
        <p14:creationId xmlns:p14="http://schemas.microsoft.com/office/powerpoint/2010/main" val="2159133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57</Words>
  <Application>Microsoft Office PowerPoint</Application>
  <PresentationFormat>Widescreen</PresentationFormat>
  <Paragraphs>38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Mauge-Lewis, Kevin (NIH/NIEHS) [F]</dc:creator>
  <cp:lastModifiedBy>Mauge-Lewis, Kevin (NIH/NIEHS) [F]</cp:lastModifiedBy>
  <cp:revision>1</cp:revision>
  <dcterms:created xsi:type="dcterms:W3CDTF">2023-01-03T18:11:27Z</dcterms:created>
  <dcterms:modified xsi:type="dcterms:W3CDTF">2023-01-03T18:40:48Z</dcterms:modified>
</cp:coreProperties>
</file>