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732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DF0D3-4F57-4F42-A48F-2BF2C02BEB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4A1017-904D-4374-9193-4C503C41E1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5A5AB-C154-45BE-A7E7-78E27B7C09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A8D03-BF46-4D35-AD44-EED42120124D}" type="datetimeFigureOut">
              <a:rPr lang="en-US" smtClean="0"/>
              <a:t>1/3/2023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5ECF26-16F9-4D38-8F66-F6B10832A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C364E4-476C-4DDB-8998-CAB162B33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C7AA7-1823-4C21-BE90-03BDB91FF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593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E25B11-42FD-4228-B48E-4A93BFE413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A9C6B0-F142-4F53-A7B6-B22A4BBD14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AA8C0-D4A0-4A1C-A5CE-5980A9AA04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A8D03-BF46-4D35-AD44-EED42120124D}" type="datetimeFigureOut">
              <a:rPr lang="en-US" smtClean="0"/>
              <a:t>1/3/2023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7BBC25-D422-4D13-8C7B-8452895DE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BA7376-1190-40EB-A39F-EBBD07A3E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C7AA7-1823-4C21-BE90-03BDB91FF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12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350B99A-B0FC-4279-BFAB-416BAA4843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CB63D0-78D7-42A4-98E6-666351571F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18034F-D8EC-4430-8293-896A52DB51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A8D03-BF46-4D35-AD44-EED42120124D}" type="datetimeFigureOut">
              <a:rPr lang="en-US" smtClean="0"/>
              <a:t>1/3/2023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527B8F-A82E-4CD9-A1D7-269B71C59F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02DD8E-6298-4187-B3CC-8B2F21067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C7AA7-1823-4C21-BE90-03BDB91FF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403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A6720F-E931-433B-A6B1-3FCF9E408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174B09-843D-4330-B188-8BD63E065A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5B7AE3-5B2D-42B1-B33F-16A90A329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A8D03-BF46-4D35-AD44-EED42120124D}" type="datetimeFigureOut">
              <a:rPr lang="en-US" smtClean="0"/>
              <a:t>1/3/2023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98A35F-3281-4D4F-BEE9-6B2FB03471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7ACC0F-73A3-406A-A1B3-2E34EDFA7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C7AA7-1823-4C21-BE90-03BDB91FF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019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74DE5A-3132-4AA6-830F-CDDD68B980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059242-2C95-4DF2-B799-5AC0C71F04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1A3DF0-17AD-4AB7-B0FC-C47A634561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A8D03-BF46-4D35-AD44-EED42120124D}" type="datetimeFigureOut">
              <a:rPr lang="en-US" smtClean="0"/>
              <a:t>1/3/2023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F24725-E292-4F46-BAB5-207F9444B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D5077F-9A9E-47F5-8973-7DB364DA8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C7AA7-1823-4C21-BE90-03BDB91FF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32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DEED20-E349-4625-8F2A-0AF0B4F851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73229A-548D-41F3-A124-39953469D2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14C947-1DA9-4CD1-BC09-1455403EDF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E83F16-5A7A-4115-B71F-308BA9B3F3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A8D03-BF46-4D35-AD44-EED42120124D}" type="datetimeFigureOut">
              <a:rPr lang="en-US" smtClean="0"/>
              <a:t>1/3/2023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54BBAE-9E36-4FC6-9AB0-9155B1D9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29E74A-6001-4755-8311-521A93D85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C7AA7-1823-4C21-BE90-03BDB91FF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523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B87BD3-30A7-4CB6-8B15-3AE9FBC18B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679F3B-E676-4C58-9914-BA50471533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10187A-3BDF-4832-9D9C-55D97B0894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92847F8-7C41-4E6D-8918-4DFA4CEBEB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516CD3-4B99-428C-92CF-903DE191C4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29F6D0A-4A8B-4CC5-8C8A-695095852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A8D03-BF46-4D35-AD44-EED42120124D}" type="datetimeFigureOut">
              <a:rPr lang="en-US" smtClean="0"/>
              <a:t>1/3/2023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2E6BC8-9799-4646-B6FF-B880C2A63A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388D068-0AFC-4CB5-870C-C190419322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C7AA7-1823-4C21-BE90-03BDB91FF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718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4185E9-7F90-4B12-9D05-0EAFD982D1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2484B4-34D6-4AD4-806B-58B2696526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A8D03-BF46-4D35-AD44-EED42120124D}" type="datetimeFigureOut">
              <a:rPr lang="en-US" smtClean="0"/>
              <a:t>1/3/2023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50C8FB-8C90-4AF1-8ADE-2FD9944A5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9A4C47-4D67-4001-B424-ECB3DBD03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C7AA7-1823-4C21-BE90-03BDB91FF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218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CB4F4CE-07A6-49D1-AA6F-BB9EF38DD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A8D03-BF46-4D35-AD44-EED42120124D}" type="datetimeFigureOut">
              <a:rPr lang="en-US" smtClean="0"/>
              <a:t>1/3/2023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99F6A5-10B7-4AD4-8CF4-0CF70D974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CF048F-5035-477C-95FE-E58AEC9EE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C7AA7-1823-4C21-BE90-03BDB91FF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571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6DBD53-0924-4FFC-8928-256C38C6B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AA9AEC-FF9A-4C59-A70C-4047463C5E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72733F-48BC-4234-8CFD-CFC5B86202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B29B67-1AB8-4006-A671-01686F0BB9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A8D03-BF46-4D35-AD44-EED42120124D}" type="datetimeFigureOut">
              <a:rPr lang="en-US" smtClean="0"/>
              <a:t>1/3/2023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7AE2EB-F4A9-45DA-AC23-F1D475AB0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377E5B-9736-4E3D-8D29-F9E5C2627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C7AA7-1823-4C21-BE90-03BDB91FF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000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5FD7D9-3076-4666-B240-DF0098573A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EA04113-E57E-415C-99DD-F03AD776135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7713BF-F1EC-4DA9-81A5-6E33D22017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D3C26E-F727-47E5-B399-EC3FFC67CE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A8D03-BF46-4D35-AD44-EED42120124D}" type="datetimeFigureOut">
              <a:rPr lang="en-US" smtClean="0"/>
              <a:t>1/3/2023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571A54-A930-4427-B34B-7F26BA9B4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6E4715-48AC-44C5-8DCD-FAEED87E5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C7AA7-1823-4C21-BE90-03BDB91FF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081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890357-5B71-4827-B475-32BFF3FBFC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7F46ED-FB0F-438C-8BFB-D6BEA7428F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62AF15-3FC7-40EE-B403-D6F4F09484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6A8D03-BF46-4D35-AD44-EED42120124D}" type="datetimeFigureOut">
              <a:rPr lang="en-US" smtClean="0"/>
              <a:t>1/3/2023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282057-6418-4E91-B286-9D2C48E8A6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621D92-B3BA-4EBA-B5F1-AB9795D13B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1C7AA7-1823-4C21-BE90-03BDB91FF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245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A26474E-790A-4C61-B48C-C5374240A8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84485"/>
            <a:ext cx="12192000" cy="348902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01BCBBA-929B-4A9D-A915-05B897A020CC}"/>
              </a:ext>
            </a:extLst>
          </p:cNvPr>
          <p:cNvSpPr txBox="1"/>
          <p:nvPr/>
        </p:nvSpPr>
        <p:spPr>
          <a:xfrm>
            <a:off x="220717" y="567559"/>
            <a:ext cx="2785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6,2-FTSA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EE8DB03-161B-460F-98CC-EC1C22DFBA26}"/>
              </a:ext>
            </a:extLst>
          </p:cNvPr>
          <p:cNvSpPr txBox="1"/>
          <p:nvPr/>
        </p:nvSpPr>
        <p:spPr>
          <a:xfrm>
            <a:off x="373117" y="5547991"/>
            <a:ext cx="2785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Exp 2</a:t>
            </a:r>
          </a:p>
        </p:txBody>
      </p:sp>
    </p:spTree>
    <p:extLst>
      <p:ext uri="{BB962C8B-B14F-4D97-AF65-F5344CB8AC3E}">
        <p14:creationId xmlns:p14="http://schemas.microsoft.com/office/powerpoint/2010/main" val="20209890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3FFE116-F8D4-4B23-A3E7-9091253F62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94524"/>
            <a:ext cx="12192000" cy="346895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5F0E07A-5AC6-4EE7-A80F-877248A6453B}"/>
              </a:ext>
            </a:extLst>
          </p:cNvPr>
          <p:cNvSpPr txBox="1"/>
          <p:nvPr/>
        </p:nvSpPr>
        <p:spPr>
          <a:xfrm>
            <a:off x="220717" y="567559"/>
            <a:ext cx="2785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Laurylamidopropyl</a:t>
            </a:r>
            <a:r>
              <a:rPr lang="en-US" dirty="0"/>
              <a:t> Betaine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670FC1D-9D3A-4083-B46B-5D50440ADD88}"/>
              </a:ext>
            </a:extLst>
          </p:cNvPr>
          <p:cNvSpPr txBox="1"/>
          <p:nvPr/>
        </p:nvSpPr>
        <p:spPr>
          <a:xfrm>
            <a:off x="373117" y="5547991"/>
            <a:ext cx="2785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Power</a:t>
            </a:r>
          </a:p>
        </p:txBody>
      </p:sp>
    </p:spTree>
    <p:extLst>
      <p:ext uri="{BB962C8B-B14F-4D97-AF65-F5344CB8AC3E}">
        <p14:creationId xmlns:p14="http://schemas.microsoft.com/office/powerpoint/2010/main" val="7000350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CF729B9-DAC6-42DA-946C-BB4B81DD5B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95670"/>
            <a:ext cx="12192000" cy="346666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90119E0-251E-4062-864E-43F3268E578F}"/>
              </a:ext>
            </a:extLst>
          </p:cNvPr>
          <p:cNvSpPr txBox="1"/>
          <p:nvPr/>
        </p:nvSpPr>
        <p:spPr>
          <a:xfrm>
            <a:off x="220717" y="567559"/>
            <a:ext cx="2785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Omeprazole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5887108-3369-4E4F-8247-F7635930DF9C}"/>
              </a:ext>
            </a:extLst>
          </p:cNvPr>
          <p:cNvSpPr txBox="1"/>
          <p:nvPr/>
        </p:nvSpPr>
        <p:spPr>
          <a:xfrm>
            <a:off x="373117" y="5547991"/>
            <a:ext cx="2785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Exp 2</a:t>
            </a:r>
          </a:p>
        </p:txBody>
      </p:sp>
    </p:spTree>
    <p:extLst>
      <p:ext uri="{BB962C8B-B14F-4D97-AF65-F5344CB8AC3E}">
        <p14:creationId xmlns:p14="http://schemas.microsoft.com/office/powerpoint/2010/main" val="14086407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E1366E0-D8F8-466C-9284-315C82CFCC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8858"/>
            <a:ext cx="12192000" cy="350028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844D83B-2FD3-42E8-A321-892799D9BAA3}"/>
              </a:ext>
            </a:extLst>
          </p:cNvPr>
          <p:cNvSpPr txBox="1"/>
          <p:nvPr/>
        </p:nvSpPr>
        <p:spPr>
          <a:xfrm>
            <a:off x="220717" y="567559"/>
            <a:ext cx="2785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PFDA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F8B15B7-F2D5-46AD-99BC-C021FFB0EDB5}"/>
              </a:ext>
            </a:extLst>
          </p:cNvPr>
          <p:cNvSpPr txBox="1"/>
          <p:nvPr/>
        </p:nvSpPr>
        <p:spPr>
          <a:xfrm>
            <a:off x="373117" y="5547991"/>
            <a:ext cx="2785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Exp 2</a:t>
            </a:r>
          </a:p>
        </p:txBody>
      </p:sp>
    </p:spTree>
    <p:extLst>
      <p:ext uri="{BB962C8B-B14F-4D97-AF65-F5344CB8AC3E}">
        <p14:creationId xmlns:p14="http://schemas.microsoft.com/office/powerpoint/2010/main" val="27134926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CAAC761-2C77-421F-95D4-7F47DC7272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86724"/>
            <a:ext cx="12192000" cy="348455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8233967-919B-4CB5-B043-B9242EABA32B}"/>
              </a:ext>
            </a:extLst>
          </p:cNvPr>
          <p:cNvSpPr txBox="1"/>
          <p:nvPr/>
        </p:nvSpPr>
        <p:spPr>
          <a:xfrm>
            <a:off x="220717" y="567559"/>
            <a:ext cx="2785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PFHpA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89B4C44-2E88-4F18-BE7F-6C1B1421A771}"/>
              </a:ext>
            </a:extLst>
          </p:cNvPr>
          <p:cNvSpPr txBox="1"/>
          <p:nvPr/>
        </p:nvSpPr>
        <p:spPr>
          <a:xfrm>
            <a:off x="373117" y="5547991"/>
            <a:ext cx="2785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Exp 2</a:t>
            </a:r>
          </a:p>
        </p:txBody>
      </p:sp>
    </p:spTree>
    <p:extLst>
      <p:ext uri="{BB962C8B-B14F-4D97-AF65-F5344CB8AC3E}">
        <p14:creationId xmlns:p14="http://schemas.microsoft.com/office/powerpoint/2010/main" val="32422921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2924238-516B-499A-8CF9-3D359AF6CE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5517"/>
            <a:ext cx="12192000" cy="350696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556813C-2652-43F2-8CD9-3499D8E35047}"/>
              </a:ext>
            </a:extLst>
          </p:cNvPr>
          <p:cNvSpPr txBox="1"/>
          <p:nvPr/>
        </p:nvSpPr>
        <p:spPr>
          <a:xfrm>
            <a:off x="220717" y="567559"/>
            <a:ext cx="2785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PFHpS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34149E6-1E88-4854-9944-285303D66842}"/>
              </a:ext>
            </a:extLst>
          </p:cNvPr>
          <p:cNvSpPr txBox="1"/>
          <p:nvPr/>
        </p:nvSpPr>
        <p:spPr>
          <a:xfrm>
            <a:off x="373117" y="5547991"/>
            <a:ext cx="2785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Poly 2</a:t>
            </a:r>
          </a:p>
        </p:txBody>
      </p:sp>
    </p:spTree>
    <p:extLst>
      <p:ext uri="{BB962C8B-B14F-4D97-AF65-F5344CB8AC3E}">
        <p14:creationId xmlns:p14="http://schemas.microsoft.com/office/powerpoint/2010/main" val="4177690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EE17011-5E5B-4DCA-AA7E-BCD49214EA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82811"/>
            <a:ext cx="12192000" cy="349237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3562A6E-038D-44E2-847D-FA66E049756F}"/>
              </a:ext>
            </a:extLst>
          </p:cNvPr>
          <p:cNvSpPr txBox="1"/>
          <p:nvPr/>
        </p:nvSpPr>
        <p:spPr>
          <a:xfrm>
            <a:off x="220717" y="567559"/>
            <a:ext cx="2785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PFNA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5E7FFB4-02B0-4B0D-94FF-72FC96F65DF3}"/>
              </a:ext>
            </a:extLst>
          </p:cNvPr>
          <p:cNvSpPr txBox="1"/>
          <p:nvPr/>
        </p:nvSpPr>
        <p:spPr>
          <a:xfrm>
            <a:off x="373117" y="5547991"/>
            <a:ext cx="2785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Poly 2</a:t>
            </a:r>
          </a:p>
        </p:txBody>
      </p:sp>
    </p:spTree>
    <p:extLst>
      <p:ext uri="{BB962C8B-B14F-4D97-AF65-F5344CB8AC3E}">
        <p14:creationId xmlns:p14="http://schemas.microsoft.com/office/powerpoint/2010/main" val="32642671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4188C45-07A5-488F-8DA0-182848E670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00166"/>
            <a:ext cx="12192000" cy="345766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6174082-F0D9-40F9-845D-CC717AA4554B}"/>
              </a:ext>
            </a:extLst>
          </p:cNvPr>
          <p:cNvSpPr txBox="1"/>
          <p:nvPr/>
        </p:nvSpPr>
        <p:spPr>
          <a:xfrm>
            <a:off x="220717" y="567559"/>
            <a:ext cx="2785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PFOA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3A33B98-05E6-4046-A348-49D0091DBC26}"/>
              </a:ext>
            </a:extLst>
          </p:cNvPr>
          <p:cNvSpPr txBox="1"/>
          <p:nvPr/>
        </p:nvSpPr>
        <p:spPr>
          <a:xfrm>
            <a:off x="373117" y="5547991"/>
            <a:ext cx="2785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Exp 5</a:t>
            </a:r>
          </a:p>
        </p:txBody>
      </p:sp>
    </p:spTree>
    <p:extLst>
      <p:ext uri="{BB962C8B-B14F-4D97-AF65-F5344CB8AC3E}">
        <p14:creationId xmlns:p14="http://schemas.microsoft.com/office/powerpoint/2010/main" val="24595337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AF7F3E8-98D5-4404-AA9D-C56BAE1444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88961"/>
            <a:ext cx="12192000" cy="348007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EE93FC3-6566-4BFC-829F-70F46ED7A0FE}"/>
              </a:ext>
            </a:extLst>
          </p:cNvPr>
          <p:cNvSpPr txBox="1"/>
          <p:nvPr/>
        </p:nvSpPr>
        <p:spPr>
          <a:xfrm>
            <a:off x="220717" y="567559"/>
            <a:ext cx="2785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PFOS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81E32C0-E2DC-4214-B835-1DF3627C014A}"/>
              </a:ext>
            </a:extLst>
          </p:cNvPr>
          <p:cNvSpPr txBox="1"/>
          <p:nvPr/>
        </p:nvSpPr>
        <p:spPr>
          <a:xfrm>
            <a:off x="373117" y="5547991"/>
            <a:ext cx="2785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Exp 2</a:t>
            </a:r>
          </a:p>
        </p:txBody>
      </p:sp>
    </p:spTree>
    <p:extLst>
      <p:ext uri="{BB962C8B-B14F-4D97-AF65-F5344CB8AC3E}">
        <p14:creationId xmlns:p14="http://schemas.microsoft.com/office/powerpoint/2010/main" val="21601788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7FBF126-D6D2-47CE-AD36-9B2FCC8F0B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00225"/>
            <a:ext cx="12192000" cy="34575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25F9688-6782-438E-B6D5-6D050A81F8C8}"/>
              </a:ext>
            </a:extLst>
          </p:cNvPr>
          <p:cNvSpPr txBox="1"/>
          <p:nvPr/>
        </p:nvSpPr>
        <p:spPr>
          <a:xfrm>
            <a:off x="220717" y="567559"/>
            <a:ext cx="2785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129FB13-2918-498E-B684-05C58746AF02}"/>
              </a:ext>
            </a:extLst>
          </p:cNvPr>
          <p:cNvSpPr txBox="1"/>
          <p:nvPr/>
        </p:nvSpPr>
        <p:spPr>
          <a:xfrm>
            <a:off x="373117" y="5547991"/>
            <a:ext cx="2785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Exp 2</a:t>
            </a:r>
          </a:p>
        </p:txBody>
      </p:sp>
    </p:spTree>
    <p:extLst>
      <p:ext uri="{BB962C8B-B14F-4D97-AF65-F5344CB8AC3E}">
        <p14:creationId xmlns:p14="http://schemas.microsoft.com/office/powerpoint/2010/main" val="37739038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886FE8D-C527-4287-9CC9-A523A5EDB0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99694"/>
            <a:ext cx="12192000" cy="345861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A0A3B0-8DE2-4C56-A744-64155B6760EF}"/>
              </a:ext>
            </a:extLst>
          </p:cNvPr>
          <p:cNvSpPr txBox="1"/>
          <p:nvPr/>
        </p:nvSpPr>
        <p:spPr>
          <a:xfrm>
            <a:off x="220717" y="567559"/>
            <a:ext cx="2785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Wyeth-14,643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EC4CF23-FCC0-4F55-9D0D-74AB4864FD02}"/>
              </a:ext>
            </a:extLst>
          </p:cNvPr>
          <p:cNvSpPr txBox="1"/>
          <p:nvPr/>
        </p:nvSpPr>
        <p:spPr>
          <a:xfrm>
            <a:off x="373117" y="5547991"/>
            <a:ext cx="2785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Power</a:t>
            </a:r>
          </a:p>
        </p:txBody>
      </p:sp>
    </p:spTree>
    <p:extLst>
      <p:ext uri="{BB962C8B-B14F-4D97-AF65-F5344CB8AC3E}">
        <p14:creationId xmlns:p14="http://schemas.microsoft.com/office/powerpoint/2010/main" val="217918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FE45FAF-2F11-478B-AE7F-9DA464C53A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90077"/>
            <a:ext cx="12192000" cy="347784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CCDCE2D-81CD-4B6E-9EAD-AF08687AE449}"/>
              </a:ext>
            </a:extLst>
          </p:cNvPr>
          <p:cNvSpPr txBox="1"/>
          <p:nvPr/>
        </p:nvSpPr>
        <p:spPr>
          <a:xfrm>
            <a:off x="220717" y="567559"/>
            <a:ext cx="2785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AFFF1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22C6FA9-B162-4A89-BC21-3396E3CB438D}"/>
              </a:ext>
            </a:extLst>
          </p:cNvPr>
          <p:cNvSpPr txBox="1"/>
          <p:nvPr/>
        </p:nvSpPr>
        <p:spPr>
          <a:xfrm>
            <a:off x="373117" y="5547991"/>
            <a:ext cx="2785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Power</a:t>
            </a:r>
          </a:p>
        </p:txBody>
      </p:sp>
    </p:spTree>
    <p:extLst>
      <p:ext uri="{BB962C8B-B14F-4D97-AF65-F5344CB8AC3E}">
        <p14:creationId xmlns:p14="http://schemas.microsoft.com/office/powerpoint/2010/main" val="40381865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B476651-7055-4684-9B42-CDED00E23D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66631"/>
            <a:ext cx="12192000" cy="352473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D69C3F0-C7D8-4BDC-BDC9-0A69443A7D9C}"/>
              </a:ext>
            </a:extLst>
          </p:cNvPr>
          <p:cNvSpPr txBox="1"/>
          <p:nvPr/>
        </p:nvSpPr>
        <p:spPr>
          <a:xfrm>
            <a:off x="220717" y="567559"/>
            <a:ext cx="2785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AFFF2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6AD3BD-1919-4BB8-931E-450FDEFC05C8}"/>
              </a:ext>
            </a:extLst>
          </p:cNvPr>
          <p:cNvSpPr txBox="1"/>
          <p:nvPr/>
        </p:nvSpPr>
        <p:spPr>
          <a:xfrm>
            <a:off x="373117" y="5547991"/>
            <a:ext cx="2785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Exp 2</a:t>
            </a:r>
          </a:p>
        </p:txBody>
      </p:sp>
    </p:spTree>
    <p:extLst>
      <p:ext uri="{BB962C8B-B14F-4D97-AF65-F5344CB8AC3E}">
        <p14:creationId xmlns:p14="http://schemas.microsoft.com/office/powerpoint/2010/main" val="1368966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5C2D415-8BC7-4BFC-8321-EE69809043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96246"/>
            <a:ext cx="12192000" cy="346550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C857CD5-88AE-4011-A18E-7BBBEF747E71}"/>
              </a:ext>
            </a:extLst>
          </p:cNvPr>
          <p:cNvSpPr txBox="1"/>
          <p:nvPr/>
        </p:nvSpPr>
        <p:spPr>
          <a:xfrm>
            <a:off x="220717" y="567559"/>
            <a:ext cx="2785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AFFF3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7FF6B02-C14F-4E89-B041-EA5B9B9088E1}"/>
              </a:ext>
            </a:extLst>
          </p:cNvPr>
          <p:cNvSpPr txBox="1"/>
          <p:nvPr/>
        </p:nvSpPr>
        <p:spPr>
          <a:xfrm>
            <a:off x="373117" y="5547991"/>
            <a:ext cx="2785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Exp 2</a:t>
            </a:r>
          </a:p>
        </p:txBody>
      </p:sp>
    </p:spTree>
    <p:extLst>
      <p:ext uri="{BB962C8B-B14F-4D97-AF65-F5344CB8AC3E}">
        <p14:creationId xmlns:p14="http://schemas.microsoft.com/office/powerpoint/2010/main" val="24316587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E22E0F6-BB4C-4D59-94CA-44B140C88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83345"/>
            <a:ext cx="12192000" cy="349131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9563DA2-8076-4448-B36D-2B942EF88AF2}"/>
              </a:ext>
            </a:extLst>
          </p:cNvPr>
          <p:cNvSpPr txBox="1"/>
          <p:nvPr/>
        </p:nvSpPr>
        <p:spPr>
          <a:xfrm>
            <a:off x="220717" y="567559"/>
            <a:ext cx="2785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AFFF4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C9893D3-909B-4052-AF55-3078E2531389}"/>
              </a:ext>
            </a:extLst>
          </p:cNvPr>
          <p:cNvSpPr txBox="1"/>
          <p:nvPr/>
        </p:nvSpPr>
        <p:spPr>
          <a:xfrm>
            <a:off x="373117" y="5547991"/>
            <a:ext cx="2785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Power</a:t>
            </a:r>
          </a:p>
        </p:txBody>
      </p:sp>
    </p:spTree>
    <p:extLst>
      <p:ext uri="{BB962C8B-B14F-4D97-AF65-F5344CB8AC3E}">
        <p14:creationId xmlns:p14="http://schemas.microsoft.com/office/powerpoint/2010/main" val="21170375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11E387C-4E50-43BD-8BC7-47328EA639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86164"/>
            <a:ext cx="12192000" cy="348567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8EABA98-1371-4BBD-897E-465087925B34}"/>
              </a:ext>
            </a:extLst>
          </p:cNvPr>
          <p:cNvSpPr txBox="1"/>
          <p:nvPr/>
        </p:nvSpPr>
        <p:spPr>
          <a:xfrm>
            <a:off x="220717" y="567559"/>
            <a:ext cx="2785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AFFF5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6E4C5BC-F653-4F1E-AA77-250244876598}"/>
              </a:ext>
            </a:extLst>
          </p:cNvPr>
          <p:cNvSpPr txBox="1"/>
          <p:nvPr/>
        </p:nvSpPr>
        <p:spPr>
          <a:xfrm>
            <a:off x="373117" y="5547991"/>
            <a:ext cx="2785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Hill</a:t>
            </a:r>
          </a:p>
        </p:txBody>
      </p:sp>
    </p:spTree>
    <p:extLst>
      <p:ext uri="{BB962C8B-B14F-4D97-AF65-F5344CB8AC3E}">
        <p14:creationId xmlns:p14="http://schemas.microsoft.com/office/powerpoint/2010/main" val="28479208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7677F1B-ACEA-4C86-A270-639CC229C9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13031"/>
            <a:ext cx="12192000" cy="343193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AFE0B80-0D2E-474E-9487-499CD29E294A}"/>
              </a:ext>
            </a:extLst>
          </p:cNvPr>
          <p:cNvSpPr txBox="1"/>
          <p:nvPr/>
        </p:nvSpPr>
        <p:spPr>
          <a:xfrm>
            <a:off x="220717" y="567559"/>
            <a:ext cx="2785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AFFF-</a:t>
            </a:r>
            <a:r>
              <a:rPr lang="en-US" dirty="0" err="1"/>
              <a:t>Qpool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64F3381-FC7C-4236-A32B-3F0CF08F58FE}"/>
              </a:ext>
            </a:extLst>
          </p:cNvPr>
          <p:cNvSpPr txBox="1"/>
          <p:nvPr/>
        </p:nvSpPr>
        <p:spPr>
          <a:xfrm>
            <a:off x="373117" y="5547991"/>
            <a:ext cx="2785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Exp 2</a:t>
            </a:r>
          </a:p>
        </p:txBody>
      </p:sp>
    </p:spTree>
    <p:extLst>
      <p:ext uri="{BB962C8B-B14F-4D97-AF65-F5344CB8AC3E}">
        <p14:creationId xmlns:p14="http://schemas.microsoft.com/office/powerpoint/2010/main" val="22175791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D0FD188-44EB-4750-A48E-B1AAFB0019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90626"/>
            <a:ext cx="12192000" cy="347674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B5D2912-5593-4851-9DB7-FC4E532077B2}"/>
              </a:ext>
            </a:extLst>
          </p:cNvPr>
          <p:cNvSpPr txBox="1"/>
          <p:nvPr/>
        </p:nvSpPr>
        <p:spPr>
          <a:xfrm>
            <a:off x="220717" y="567559"/>
            <a:ext cx="2785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S-550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92D1972-29CA-4CB9-8F4C-8A7FB1AC3AD1}"/>
              </a:ext>
            </a:extLst>
          </p:cNvPr>
          <p:cNvSpPr txBox="1"/>
          <p:nvPr/>
        </p:nvSpPr>
        <p:spPr>
          <a:xfrm>
            <a:off x="373117" y="5547991"/>
            <a:ext cx="2785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Power</a:t>
            </a:r>
          </a:p>
        </p:txBody>
      </p:sp>
    </p:spTree>
    <p:extLst>
      <p:ext uri="{BB962C8B-B14F-4D97-AF65-F5344CB8AC3E}">
        <p14:creationId xmlns:p14="http://schemas.microsoft.com/office/powerpoint/2010/main" val="13979752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B897201-3726-4226-9919-866DA0260E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87844"/>
            <a:ext cx="12192000" cy="348231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9EC0F45-6D1D-465B-94B8-258998543F5A}"/>
              </a:ext>
            </a:extLst>
          </p:cNvPr>
          <p:cNvSpPr txBox="1"/>
          <p:nvPr/>
        </p:nvSpPr>
        <p:spPr>
          <a:xfrm>
            <a:off x="220717" y="567559"/>
            <a:ext cx="2785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Cyclosporine 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91D91A-8318-46E2-87F2-48C5A9A6ACC6}"/>
              </a:ext>
            </a:extLst>
          </p:cNvPr>
          <p:cNvSpPr txBox="1"/>
          <p:nvPr/>
        </p:nvSpPr>
        <p:spPr>
          <a:xfrm>
            <a:off x="373117" y="5547991"/>
            <a:ext cx="2785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Power</a:t>
            </a:r>
          </a:p>
        </p:txBody>
      </p:sp>
    </p:spTree>
    <p:extLst>
      <p:ext uri="{BB962C8B-B14F-4D97-AF65-F5344CB8AC3E}">
        <p14:creationId xmlns:p14="http://schemas.microsoft.com/office/powerpoint/2010/main" val="42025556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52</Words>
  <Application>Microsoft Office PowerPoint</Application>
  <PresentationFormat>Widescreen</PresentationFormat>
  <Paragraphs>38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Mauge-Lewis, Kevin (NIH/NIEHS) [F]</dc:creator>
  <cp:lastModifiedBy>Mauge-Lewis, Kevin (NIH/NIEHS) [F]</cp:lastModifiedBy>
  <cp:revision>1</cp:revision>
  <dcterms:created xsi:type="dcterms:W3CDTF">2023-01-03T18:56:15Z</dcterms:created>
  <dcterms:modified xsi:type="dcterms:W3CDTF">2023-01-03T19:19:27Z</dcterms:modified>
</cp:coreProperties>
</file>